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7" r:id="rId10"/>
    <p:sldId id="265" r:id="rId11"/>
    <p:sldId id="266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DFBB68-778C-4A24-80DD-93FADC3FA9D3}" v="19" dt="2022-01-22T17:54:14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do Ruijs" userId="0ea67e82-b095-43e2-9ae3-a8e59daa509c" providerId="ADAL" clId="{BCDFBB68-778C-4A24-80DD-93FADC3FA9D3}"/>
    <pc:docChg chg="undo custSel addSld delSld modSld">
      <pc:chgData name="Guido Ruijs" userId="0ea67e82-b095-43e2-9ae3-a8e59daa509c" providerId="ADAL" clId="{BCDFBB68-778C-4A24-80DD-93FADC3FA9D3}" dt="2022-01-23T13:17:37.114" v="1192" actId="26606"/>
      <pc:docMkLst>
        <pc:docMk/>
      </pc:docMkLst>
      <pc:sldChg chg="addSp delSp modSp mod setBg">
        <pc:chgData name="Guido Ruijs" userId="0ea67e82-b095-43e2-9ae3-a8e59daa509c" providerId="ADAL" clId="{BCDFBB68-778C-4A24-80DD-93FADC3FA9D3}" dt="2022-01-22T18:06:11.657" v="916" actId="26606"/>
        <pc:sldMkLst>
          <pc:docMk/>
          <pc:sldMk cId="4240907073" sldId="257"/>
        </pc:sldMkLst>
        <pc:spChg chg="mod">
          <ac:chgData name="Guido Ruijs" userId="0ea67e82-b095-43e2-9ae3-a8e59daa509c" providerId="ADAL" clId="{BCDFBB68-778C-4A24-80DD-93FADC3FA9D3}" dt="2022-01-22T18:06:11.657" v="916" actId="26606"/>
          <ac:spMkLst>
            <pc:docMk/>
            <pc:sldMk cId="4240907073" sldId="257"/>
            <ac:spMk id="2" creationId="{B7E6FE6C-F962-4E11-AEB2-05D752D1DE9C}"/>
          </ac:spMkLst>
        </pc:spChg>
        <pc:spChg chg="mod">
          <ac:chgData name="Guido Ruijs" userId="0ea67e82-b095-43e2-9ae3-a8e59daa509c" providerId="ADAL" clId="{BCDFBB68-778C-4A24-80DD-93FADC3FA9D3}" dt="2022-01-22T18:06:11.657" v="916" actId="26606"/>
          <ac:spMkLst>
            <pc:docMk/>
            <pc:sldMk cId="4240907073" sldId="257"/>
            <ac:spMk id="3" creationId="{47B38028-E8F2-4FE6-92E7-5472396B77E2}"/>
          </ac:spMkLst>
        </pc:spChg>
        <pc:spChg chg="add del">
          <ac:chgData name="Guido Ruijs" userId="0ea67e82-b095-43e2-9ae3-a8e59daa509c" providerId="ADAL" clId="{BCDFBB68-778C-4A24-80DD-93FADC3FA9D3}" dt="2022-01-22T18:06:02.917" v="911" actId="26606"/>
          <ac:spMkLst>
            <pc:docMk/>
            <pc:sldMk cId="4240907073" sldId="257"/>
            <ac:spMk id="9" creationId="{22E5DF58-5CFD-4D62-AC3A-9EA04E1AF237}"/>
          </ac:spMkLst>
        </pc:spChg>
        <pc:spChg chg="add del">
          <ac:chgData name="Guido Ruijs" userId="0ea67e82-b095-43e2-9ae3-a8e59daa509c" providerId="ADAL" clId="{BCDFBB68-778C-4A24-80DD-93FADC3FA9D3}" dt="2022-01-22T18:06:02.917" v="911" actId="26606"/>
          <ac:spMkLst>
            <pc:docMk/>
            <pc:sldMk cId="4240907073" sldId="257"/>
            <ac:spMk id="11" creationId="{8064D39A-E0A4-461B-A8D2-9C3AE870CED4}"/>
          </ac:spMkLst>
        </pc:spChg>
        <pc:spChg chg="add del">
          <ac:chgData name="Guido Ruijs" userId="0ea67e82-b095-43e2-9ae3-a8e59daa509c" providerId="ADAL" clId="{BCDFBB68-778C-4A24-80DD-93FADC3FA9D3}" dt="2022-01-22T18:06:06.327" v="913" actId="26606"/>
          <ac:spMkLst>
            <pc:docMk/>
            <pc:sldMk cId="4240907073" sldId="257"/>
            <ac:spMk id="13" creationId="{22E5DF58-5CFD-4D62-AC3A-9EA04E1AF237}"/>
          </ac:spMkLst>
        </pc:spChg>
        <pc:spChg chg="add del">
          <ac:chgData name="Guido Ruijs" userId="0ea67e82-b095-43e2-9ae3-a8e59daa509c" providerId="ADAL" clId="{BCDFBB68-778C-4A24-80DD-93FADC3FA9D3}" dt="2022-01-22T18:06:06.327" v="913" actId="26606"/>
          <ac:spMkLst>
            <pc:docMk/>
            <pc:sldMk cId="4240907073" sldId="257"/>
            <ac:spMk id="15" creationId="{8064D39A-E0A4-461B-A8D2-9C3AE870CED4}"/>
          </ac:spMkLst>
        </pc:spChg>
        <pc:spChg chg="add del">
          <ac:chgData name="Guido Ruijs" userId="0ea67e82-b095-43e2-9ae3-a8e59daa509c" providerId="ADAL" clId="{BCDFBB68-778C-4A24-80DD-93FADC3FA9D3}" dt="2022-01-22T18:06:11.633" v="915" actId="26606"/>
          <ac:spMkLst>
            <pc:docMk/>
            <pc:sldMk cId="4240907073" sldId="257"/>
            <ac:spMk id="17" creationId="{22E5DF58-5CFD-4D62-AC3A-9EA04E1AF237}"/>
          </ac:spMkLst>
        </pc:spChg>
        <pc:spChg chg="add del">
          <ac:chgData name="Guido Ruijs" userId="0ea67e82-b095-43e2-9ae3-a8e59daa509c" providerId="ADAL" clId="{BCDFBB68-778C-4A24-80DD-93FADC3FA9D3}" dt="2022-01-22T18:06:11.633" v="915" actId="26606"/>
          <ac:spMkLst>
            <pc:docMk/>
            <pc:sldMk cId="4240907073" sldId="257"/>
            <ac:spMk id="19" creationId="{8064D39A-E0A4-461B-A8D2-9C3AE870CED4}"/>
          </ac:spMkLst>
        </pc:spChg>
        <pc:spChg chg="add">
          <ac:chgData name="Guido Ruijs" userId="0ea67e82-b095-43e2-9ae3-a8e59daa509c" providerId="ADAL" clId="{BCDFBB68-778C-4A24-80DD-93FADC3FA9D3}" dt="2022-01-22T18:06:11.657" v="916" actId="26606"/>
          <ac:spMkLst>
            <pc:docMk/>
            <pc:sldMk cId="4240907073" sldId="257"/>
            <ac:spMk id="21" creationId="{B95B9BA8-1D69-4796-85F5-B6D0BD52354B}"/>
          </ac:spMkLst>
        </pc:spChg>
        <pc:grpChg chg="add">
          <ac:chgData name="Guido Ruijs" userId="0ea67e82-b095-43e2-9ae3-a8e59daa509c" providerId="ADAL" clId="{BCDFBB68-778C-4A24-80DD-93FADC3FA9D3}" dt="2022-01-22T18:06:11.657" v="916" actId="26606"/>
          <ac:grpSpMkLst>
            <pc:docMk/>
            <pc:sldMk cId="4240907073" sldId="257"/>
            <ac:grpSpMk id="23" creationId="{EE5D87AC-5CCC-4E1F-8B25-D3A6053029C8}"/>
          </ac:grpSpMkLst>
        </pc:grpChg>
        <pc:picChg chg="add del">
          <ac:chgData name="Guido Ruijs" userId="0ea67e82-b095-43e2-9ae3-a8e59daa509c" providerId="ADAL" clId="{BCDFBB68-778C-4A24-80DD-93FADC3FA9D3}" dt="2022-01-22T18:06:02.917" v="911" actId="26606"/>
          <ac:picMkLst>
            <pc:docMk/>
            <pc:sldMk cId="4240907073" sldId="257"/>
            <ac:picMk id="5" creationId="{2177FC91-D639-4035-96AE-B69518EFC63C}"/>
          </ac:picMkLst>
        </pc:picChg>
        <pc:picChg chg="add del">
          <ac:chgData name="Guido Ruijs" userId="0ea67e82-b095-43e2-9ae3-a8e59daa509c" providerId="ADAL" clId="{BCDFBB68-778C-4A24-80DD-93FADC3FA9D3}" dt="2022-01-22T18:06:06.327" v="913" actId="26606"/>
          <ac:picMkLst>
            <pc:docMk/>
            <pc:sldMk cId="4240907073" sldId="257"/>
            <ac:picMk id="14" creationId="{C2997926-6265-4997-809C-E6DC1BEE260A}"/>
          </ac:picMkLst>
        </pc:picChg>
        <pc:picChg chg="add del">
          <ac:chgData name="Guido Ruijs" userId="0ea67e82-b095-43e2-9ae3-a8e59daa509c" providerId="ADAL" clId="{BCDFBB68-778C-4A24-80DD-93FADC3FA9D3}" dt="2022-01-22T18:06:11.633" v="915" actId="26606"/>
          <ac:picMkLst>
            <pc:docMk/>
            <pc:sldMk cId="4240907073" sldId="257"/>
            <ac:picMk id="18" creationId="{2177FC91-D639-4035-96AE-B69518EFC63C}"/>
          </ac:picMkLst>
        </pc:picChg>
        <pc:picChg chg="add">
          <ac:chgData name="Guido Ruijs" userId="0ea67e82-b095-43e2-9ae3-a8e59daa509c" providerId="ADAL" clId="{BCDFBB68-778C-4A24-80DD-93FADC3FA9D3}" dt="2022-01-22T18:06:11.657" v="916" actId="26606"/>
          <ac:picMkLst>
            <pc:docMk/>
            <pc:sldMk cId="4240907073" sldId="257"/>
            <ac:picMk id="22" creationId="{9702032F-5802-4E6E-880E-381F8D12182C}"/>
          </ac:picMkLst>
        </pc:picChg>
      </pc:sldChg>
      <pc:sldChg chg="addSp delSp modSp mod setBg">
        <pc:chgData name="Guido Ruijs" userId="0ea67e82-b095-43e2-9ae3-a8e59daa509c" providerId="ADAL" clId="{BCDFBB68-778C-4A24-80DD-93FADC3FA9D3}" dt="2022-01-23T13:17:37.114" v="1192" actId="26606"/>
        <pc:sldMkLst>
          <pc:docMk/>
          <pc:sldMk cId="3978896910" sldId="258"/>
        </pc:sldMkLst>
        <pc:spChg chg="mod">
          <ac:chgData name="Guido Ruijs" userId="0ea67e82-b095-43e2-9ae3-a8e59daa509c" providerId="ADAL" clId="{BCDFBB68-778C-4A24-80DD-93FADC3FA9D3}" dt="2022-01-23T13:17:37.114" v="1192" actId="26606"/>
          <ac:spMkLst>
            <pc:docMk/>
            <pc:sldMk cId="3978896910" sldId="258"/>
            <ac:spMk id="2" creationId="{E75D6430-E705-417D-A1F7-9E787867C4DF}"/>
          </ac:spMkLst>
        </pc:spChg>
        <pc:spChg chg="del mod">
          <ac:chgData name="Guido Ruijs" userId="0ea67e82-b095-43e2-9ae3-a8e59daa509c" providerId="ADAL" clId="{BCDFBB68-778C-4A24-80DD-93FADC3FA9D3}" dt="2022-01-23T13:17:37.114" v="1192" actId="26606"/>
          <ac:spMkLst>
            <pc:docMk/>
            <pc:sldMk cId="3978896910" sldId="258"/>
            <ac:spMk id="3" creationId="{C1070EC1-0C93-4A91-AA04-F4D37BC5DA46}"/>
          </ac:spMkLst>
        </pc:spChg>
        <pc:spChg chg="add">
          <ac:chgData name="Guido Ruijs" userId="0ea67e82-b095-43e2-9ae3-a8e59daa509c" providerId="ADAL" clId="{BCDFBB68-778C-4A24-80DD-93FADC3FA9D3}" dt="2022-01-23T13:17:37.114" v="1192" actId="26606"/>
          <ac:spMkLst>
            <pc:docMk/>
            <pc:sldMk cId="3978896910" sldId="258"/>
            <ac:spMk id="9" creationId="{6B0479F5-59EA-43F3-BAFC-2606376EB662}"/>
          </ac:spMkLst>
        </pc:spChg>
        <pc:graphicFrameChg chg="add">
          <ac:chgData name="Guido Ruijs" userId="0ea67e82-b095-43e2-9ae3-a8e59daa509c" providerId="ADAL" clId="{BCDFBB68-778C-4A24-80DD-93FADC3FA9D3}" dt="2022-01-23T13:17:37.114" v="1192" actId="26606"/>
          <ac:graphicFrameMkLst>
            <pc:docMk/>
            <pc:sldMk cId="3978896910" sldId="258"/>
            <ac:graphicFrameMk id="5" creationId="{21E03A19-6132-49FF-94BA-815DBC5D3A86}"/>
          </ac:graphicFrameMkLst>
        </pc:graphicFrameChg>
      </pc:sldChg>
      <pc:sldChg chg="addSp delSp modSp mod setBg">
        <pc:chgData name="Guido Ruijs" userId="0ea67e82-b095-43e2-9ae3-a8e59daa509c" providerId="ADAL" clId="{BCDFBB68-778C-4A24-80DD-93FADC3FA9D3}" dt="2022-01-22T17:54:22.101" v="671" actId="26606"/>
        <pc:sldMkLst>
          <pc:docMk/>
          <pc:sldMk cId="3566302581" sldId="259"/>
        </pc:sldMkLst>
        <pc:spChg chg="mod">
          <ac:chgData name="Guido Ruijs" userId="0ea67e82-b095-43e2-9ae3-a8e59daa509c" providerId="ADAL" clId="{BCDFBB68-778C-4A24-80DD-93FADC3FA9D3}" dt="2022-01-22T17:54:22.101" v="671" actId="26606"/>
          <ac:spMkLst>
            <pc:docMk/>
            <pc:sldMk cId="3566302581" sldId="259"/>
            <ac:spMk id="2" creationId="{C85F0467-AC7B-454A-924E-B8874021C62C}"/>
          </ac:spMkLst>
        </pc:spChg>
        <pc:spChg chg="mod ord">
          <ac:chgData name="Guido Ruijs" userId="0ea67e82-b095-43e2-9ae3-a8e59daa509c" providerId="ADAL" clId="{BCDFBB68-778C-4A24-80DD-93FADC3FA9D3}" dt="2022-01-22T17:54:22.101" v="671" actId="26606"/>
          <ac:spMkLst>
            <pc:docMk/>
            <pc:sldMk cId="3566302581" sldId="259"/>
            <ac:spMk id="3" creationId="{F223A786-6C20-4B71-8BC6-8C9D7C451A1C}"/>
          </ac:spMkLst>
        </pc:spChg>
        <pc:spChg chg="add del">
          <ac:chgData name="Guido Ruijs" userId="0ea67e82-b095-43e2-9ae3-a8e59daa509c" providerId="ADAL" clId="{BCDFBB68-778C-4A24-80DD-93FADC3FA9D3}" dt="2022-01-22T17:54:22.082" v="670" actId="26606"/>
          <ac:spMkLst>
            <pc:docMk/>
            <pc:sldMk cId="3566302581" sldId="259"/>
            <ac:spMk id="9" creationId="{B95B9BA8-1D69-4796-85F5-B6D0BD52354B}"/>
          </ac:spMkLst>
        </pc:spChg>
        <pc:spChg chg="add del">
          <ac:chgData name="Guido Ruijs" userId="0ea67e82-b095-43e2-9ae3-a8e59daa509c" providerId="ADAL" clId="{BCDFBB68-778C-4A24-80DD-93FADC3FA9D3}" dt="2022-01-22T17:54:22.082" v="670" actId="26606"/>
          <ac:spMkLst>
            <pc:docMk/>
            <pc:sldMk cId="3566302581" sldId="259"/>
            <ac:spMk id="11" creationId="{A027D562-8F7E-478A-942E-D959A950C55E}"/>
          </ac:spMkLst>
        </pc:spChg>
        <pc:spChg chg="add del">
          <ac:chgData name="Guido Ruijs" userId="0ea67e82-b095-43e2-9ae3-a8e59daa509c" providerId="ADAL" clId="{BCDFBB68-778C-4A24-80DD-93FADC3FA9D3}" dt="2022-01-22T17:54:22.082" v="670" actId="26606"/>
          <ac:spMkLst>
            <pc:docMk/>
            <pc:sldMk cId="3566302581" sldId="259"/>
            <ac:spMk id="13" creationId="{48A28C56-2619-47F0-B448-9D145309B8BE}"/>
          </ac:spMkLst>
        </pc:spChg>
        <pc:spChg chg="add">
          <ac:chgData name="Guido Ruijs" userId="0ea67e82-b095-43e2-9ae3-a8e59daa509c" providerId="ADAL" clId="{BCDFBB68-778C-4A24-80DD-93FADC3FA9D3}" dt="2022-01-22T17:54:22.101" v="671" actId="26606"/>
          <ac:spMkLst>
            <pc:docMk/>
            <pc:sldMk cId="3566302581" sldId="259"/>
            <ac:spMk id="15" creationId="{B95B9BA8-1D69-4796-85F5-B6D0BD52354B}"/>
          </ac:spMkLst>
        </pc:spChg>
        <pc:spChg chg="add del">
          <ac:chgData name="Guido Ruijs" userId="0ea67e82-b095-43e2-9ae3-a8e59daa509c" providerId="ADAL" clId="{BCDFBB68-778C-4A24-80DD-93FADC3FA9D3}" dt="2022-01-22T17:53:19.233" v="651" actId="26606"/>
          <ac:spMkLst>
            <pc:docMk/>
            <pc:sldMk cId="3566302581" sldId="259"/>
            <ac:spMk id="71" creationId="{B95B9BA8-1D69-4796-85F5-B6D0BD52354B}"/>
          </ac:spMkLst>
        </pc:spChg>
        <pc:spChg chg="add del">
          <ac:chgData name="Guido Ruijs" userId="0ea67e82-b095-43e2-9ae3-a8e59daa509c" providerId="ADAL" clId="{BCDFBB68-778C-4A24-80DD-93FADC3FA9D3}" dt="2022-01-22T17:53:19.233" v="651" actId="26606"/>
          <ac:spMkLst>
            <pc:docMk/>
            <pc:sldMk cId="3566302581" sldId="259"/>
            <ac:spMk id="73" creationId="{A027D562-8F7E-478A-942E-D959A950C55E}"/>
          </ac:spMkLst>
        </pc:spChg>
        <pc:spChg chg="add del">
          <ac:chgData name="Guido Ruijs" userId="0ea67e82-b095-43e2-9ae3-a8e59daa509c" providerId="ADAL" clId="{BCDFBB68-778C-4A24-80DD-93FADC3FA9D3}" dt="2022-01-22T17:53:19.233" v="651" actId="26606"/>
          <ac:spMkLst>
            <pc:docMk/>
            <pc:sldMk cId="3566302581" sldId="259"/>
            <ac:spMk id="75" creationId="{48A28C56-2619-47F0-B448-9D145309B8BE}"/>
          </ac:spMkLst>
        </pc:spChg>
        <pc:spChg chg="add del">
          <ac:chgData name="Guido Ruijs" userId="0ea67e82-b095-43e2-9ae3-a8e59daa509c" providerId="ADAL" clId="{BCDFBB68-778C-4A24-80DD-93FADC3FA9D3}" dt="2022-01-22T17:53:54.969" v="662" actId="26606"/>
          <ac:spMkLst>
            <pc:docMk/>
            <pc:sldMk cId="3566302581" sldId="259"/>
            <ac:spMk id="77" creationId="{A027D562-8F7E-478A-942E-D959A950C55E}"/>
          </ac:spMkLst>
        </pc:spChg>
        <pc:spChg chg="add del">
          <ac:chgData name="Guido Ruijs" userId="0ea67e82-b095-43e2-9ae3-a8e59daa509c" providerId="ADAL" clId="{BCDFBB68-778C-4A24-80DD-93FADC3FA9D3}" dt="2022-01-22T17:53:54.969" v="662" actId="26606"/>
          <ac:spMkLst>
            <pc:docMk/>
            <pc:sldMk cId="3566302581" sldId="259"/>
            <ac:spMk id="79" creationId="{48A28C56-2619-47F0-B448-9D145309B8BE}"/>
          </ac:spMkLst>
        </pc:spChg>
        <pc:spChg chg="add del">
          <ac:chgData name="Guido Ruijs" userId="0ea67e82-b095-43e2-9ae3-a8e59daa509c" providerId="ADAL" clId="{BCDFBB68-778C-4A24-80DD-93FADC3FA9D3}" dt="2022-01-22T17:53:54.969" v="662" actId="26606"/>
          <ac:spMkLst>
            <pc:docMk/>
            <pc:sldMk cId="3566302581" sldId="259"/>
            <ac:spMk id="1032" creationId="{B95B9BA8-1D69-4796-85F5-B6D0BD52354B}"/>
          </ac:spMkLst>
        </pc:spChg>
        <pc:grpChg chg="add">
          <ac:chgData name="Guido Ruijs" userId="0ea67e82-b095-43e2-9ae3-a8e59daa509c" providerId="ADAL" clId="{BCDFBB68-778C-4A24-80DD-93FADC3FA9D3}" dt="2022-01-22T17:54:22.101" v="671" actId="26606"/>
          <ac:grpSpMkLst>
            <pc:docMk/>
            <pc:sldMk cId="3566302581" sldId="259"/>
            <ac:grpSpMk id="16" creationId="{EE5D87AC-5CCC-4E1F-8B25-D3A6053029C8}"/>
          </ac:grpSpMkLst>
        </pc:grpChg>
        <pc:picChg chg="add mod">
          <ac:chgData name="Guido Ruijs" userId="0ea67e82-b095-43e2-9ae3-a8e59daa509c" providerId="ADAL" clId="{BCDFBB68-778C-4A24-80DD-93FADC3FA9D3}" dt="2022-01-22T17:54:22.101" v="671" actId="26606"/>
          <ac:picMkLst>
            <pc:docMk/>
            <pc:sldMk cId="3566302581" sldId="259"/>
            <ac:picMk id="4" creationId="{D1AF9362-1420-4554-922F-17520C93691C}"/>
          </ac:picMkLst>
        </pc:picChg>
        <pc:picChg chg="add del mod">
          <ac:chgData name="Guido Ruijs" userId="0ea67e82-b095-43e2-9ae3-a8e59daa509c" providerId="ADAL" clId="{BCDFBB68-778C-4A24-80DD-93FADC3FA9D3}" dt="2022-01-22T17:53:23.499" v="655"/>
          <ac:picMkLst>
            <pc:docMk/>
            <pc:sldMk cId="3566302581" sldId="259"/>
            <ac:picMk id="1026" creationId="{B4735FD3-C93F-4E23-BC05-B8F6C8C101BE}"/>
          </ac:picMkLst>
        </pc:picChg>
        <pc:picChg chg="add del mod">
          <ac:chgData name="Guido Ruijs" userId="0ea67e82-b095-43e2-9ae3-a8e59daa509c" providerId="ADAL" clId="{BCDFBB68-778C-4A24-80DD-93FADC3FA9D3}" dt="2022-01-22T17:53:39.047" v="658" actId="478"/>
          <ac:picMkLst>
            <pc:docMk/>
            <pc:sldMk cId="3566302581" sldId="259"/>
            <ac:picMk id="1028" creationId="{FB2672D7-8039-42AC-B4FA-F9E94499C67B}"/>
          </ac:picMkLst>
        </pc:picChg>
        <pc:picChg chg="add del mod">
          <ac:chgData name="Guido Ruijs" userId="0ea67e82-b095-43e2-9ae3-a8e59daa509c" providerId="ADAL" clId="{BCDFBB68-778C-4A24-80DD-93FADC3FA9D3}" dt="2022-01-22T17:53:57.256" v="663" actId="478"/>
          <ac:picMkLst>
            <pc:docMk/>
            <pc:sldMk cId="3566302581" sldId="259"/>
            <ac:picMk id="1030" creationId="{62CE9BB5-1B37-4DC5-AC88-C6E734632CCA}"/>
          </ac:picMkLst>
        </pc:picChg>
      </pc:sldChg>
      <pc:sldChg chg="addSp modSp mod setBg">
        <pc:chgData name="Guido Ruijs" userId="0ea67e82-b095-43e2-9ae3-a8e59daa509c" providerId="ADAL" clId="{BCDFBB68-778C-4A24-80DD-93FADC3FA9D3}" dt="2022-01-22T17:59:23.644" v="792" actId="5793"/>
        <pc:sldMkLst>
          <pc:docMk/>
          <pc:sldMk cId="2309132565" sldId="260"/>
        </pc:sldMkLst>
        <pc:spChg chg="mod">
          <ac:chgData name="Guido Ruijs" userId="0ea67e82-b095-43e2-9ae3-a8e59daa509c" providerId="ADAL" clId="{BCDFBB68-778C-4A24-80DD-93FADC3FA9D3}" dt="2022-01-22T17:57:12.113" v="766" actId="26606"/>
          <ac:spMkLst>
            <pc:docMk/>
            <pc:sldMk cId="2309132565" sldId="260"/>
            <ac:spMk id="2" creationId="{EAF0545A-00B0-414C-82D3-3BD5FA182AD8}"/>
          </ac:spMkLst>
        </pc:spChg>
        <pc:spChg chg="mod">
          <ac:chgData name="Guido Ruijs" userId="0ea67e82-b095-43e2-9ae3-a8e59daa509c" providerId="ADAL" clId="{BCDFBB68-778C-4A24-80DD-93FADC3FA9D3}" dt="2022-01-22T17:59:23.644" v="792" actId="5793"/>
          <ac:spMkLst>
            <pc:docMk/>
            <pc:sldMk cId="2309132565" sldId="260"/>
            <ac:spMk id="3" creationId="{407B65E3-A729-4026-AD1A-F7E3EB0E6D73}"/>
          </ac:spMkLst>
        </pc:spChg>
        <pc:spChg chg="add">
          <ac:chgData name="Guido Ruijs" userId="0ea67e82-b095-43e2-9ae3-a8e59daa509c" providerId="ADAL" clId="{BCDFBB68-778C-4A24-80DD-93FADC3FA9D3}" dt="2022-01-22T17:57:12.113" v="766" actId="26606"/>
          <ac:spMkLst>
            <pc:docMk/>
            <pc:sldMk cId="2309132565" sldId="260"/>
            <ac:spMk id="8" creationId="{B95B9BA8-1D69-4796-85F5-B6D0BD52354B}"/>
          </ac:spMkLst>
        </pc:spChg>
        <pc:grpChg chg="add">
          <ac:chgData name="Guido Ruijs" userId="0ea67e82-b095-43e2-9ae3-a8e59daa509c" providerId="ADAL" clId="{BCDFBB68-778C-4A24-80DD-93FADC3FA9D3}" dt="2022-01-22T17:57:12.113" v="766" actId="26606"/>
          <ac:grpSpMkLst>
            <pc:docMk/>
            <pc:sldMk cId="2309132565" sldId="260"/>
            <ac:grpSpMk id="10" creationId="{946904AF-CB04-4074-8038-1E84BC0922C0}"/>
          </ac:grpSpMkLst>
        </pc:grpChg>
      </pc:sldChg>
      <pc:sldChg chg="modSp del mod">
        <pc:chgData name="Guido Ruijs" userId="0ea67e82-b095-43e2-9ae3-a8e59daa509c" providerId="ADAL" clId="{BCDFBB68-778C-4A24-80DD-93FADC3FA9D3}" dt="2022-01-22T17:56:58.123" v="761" actId="47"/>
        <pc:sldMkLst>
          <pc:docMk/>
          <pc:sldMk cId="706066638" sldId="261"/>
        </pc:sldMkLst>
        <pc:spChg chg="mod">
          <ac:chgData name="Guido Ruijs" userId="0ea67e82-b095-43e2-9ae3-a8e59daa509c" providerId="ADAL" clId="{BCDFBB68-778C-4A24-80DD-93FADC3FA9D3}" dt="2022-01-22T17:42:56.619" v="110" actId="404"/>
          <ac:spMkLst>
            <pc:docMk/>
            <pc:sldMk cId="706066638" sldId="261"/>
            <ac:spMk id="2" creationId="{19D5E679-3103-4631-A2A0-7DC8A209CDF7}"/>
          </ac:spMkLst>
        </pc:spChg>
        <pc:spChg chg="mod">
          <ac:chgData name="Guido Ruijs" userId="0ea67e82-b095-43e2-9ae3-a8e59daa509c" providerId="ADAL" clId="{BCDFBB68-778C-4A24-80DD-93FADC3FA9D3}" dt="2022-01-22T17:56:55.299" v="760" actId="5793"/>
          <ac:spMkLst>
            <pc:docMk/>
            <pc:sldMk cId="706066638" sldId="261"/>
            <ac:spMk id="3" creationId="{6CF9B43F-7469-4C48-83F3-6784EA5937A1}"/>
          </ac:spMkLst>
        </pc:spChg>
      </pc:sldChg>
      <pc:sldChg chg="modSp mod">
        <pc:chgData name="Guido Ruijs" userId="0ea67e82-b095-43e2-9ae3-a8e59daa509c" providerId="ADAL" clId="{BCDFBB68-778C-4A24-80DD-93FADC3FA9D3}" dt="2022-01-22T18:01:58.846" v="904" actId="5793"/>
        <pc:sldMkLst>
          <pc:docMk/>
          <pc:sldMk cId="100581859" sldId="262"/>
        </pc:sldMkLst>
        <pc:spChg chg="mod">
          <ac:chgData name="Guido Ruijs" userId="0ea67e82-b095-43e2-9ae3-a8e59daa509c" providerId="ADAL" clId="{BCDFBB68-778C-4A24-80DD-93FADC3FA9D3}" dt="2022-01-22T17:43:05.889" v="122" actId="20577"/>
          <ac:spMkLst>
            <pc:docMk/>
            <pc:sldMk cId="100581859" sldId="262"/>
            <ac:spMk id="2" creationId="{83BEF92A-6F59-4DED-8157-55A709422E08}"/>
          </ac:spMkLst>
        </pc:spChg>
        <pc:spChg chg="mod">
          <ac:chgData name="Guido Ruijs" userId="0ea67e82-b095-43e2-9ae3-a8e59daa509c" providerId="ADAL" clId="{BCDFBB68-778C-4A24-80DD-93FADC3FA9D3}" dt="2022-01-22T18:01:58.846" v="904" actId="5793"/>
          <ac:spMkLst>
            <pc:docMk/>
            <pc:sldMk cId="100581859" sldId="262"/>
            <ac:spMk id="3" creationId="{7BCB088D-BDFA-4FDE-81BD-D7D541B18649}"/>
          </ac:spMkLst>
        </pc:spChg>
      </pc:sldChg>
      <pc:sldChg chg="modSp mod">
        <pc:chgData name="Guido Ruijs" userId="0ea67e82-b095-43e2-9ae3-a8e59daa509c" providerId="ADAL" clId="{BCDFBB68-778C-4A24-80DD-93FADC3FA9D3}" dt="2022-01-23T13:10:45.288" v="983" actId="20577"/>
        <pc:sldMkLst>
          <pc:docMk/>
          <pc:sldMk cId="4204992241" sldId="263"/>
        </pc:sldMkLst>
        <pc:spChg chg="mod">
          <ac:chgData name="Guido Ruijs" userId="0ea67e82-b095-43e2-9ae3-a8e59daa509c" providerId="ADAL" clId="{BCDFBB68-778C-4A24-80DD-93FADC3FA9D3}" dt="2022-01-22T17:48:55.323" v="276" actId="27636"/>
          <ac:spMkLst>
            <pc:docMk/>
            <pc:sldMk cId="4204992241" sldId="263"/>
            <ac:spMk id="2" creationId="{F653D95E-3EDE-41B5-8093-B40046CA33C3}"/>
          </ac:spMkLst>
        </pc:spChg>
        <pc:spChg chg="mod">
          <ac:chgData name="Guido Ruijs" userId="0ea67e82-b095-43e2-9ae3-a8e59daa509c" providerId="ADAL" clId="{BCDFBB68-778C-4A24-80DD-93FADC3FA9D3}" dt="2022-01-23T13:10:45.288" v="983" actId="20577"/>
          <ac:spMkLst>
            <pc:docMk/>
            <pc:sldMk cId="4204992241" sldId="263"/>
            <ac:spMk id="3" creationId="{B5C9733A-12EF-4F00-A797-1061865E0147}"/>
          </ac:spMkLst>
        </pc:spChg>
      </pc:sldChg>
      <pc:sldChg chg="modSp new mod">
        <pc:chgData name="Guido Ruijs" userId="0ea67e82-b095-43e2-9ae3-a8e59daa509c" providerId="ADAL" clId="{BCDFBB68-778C-4A24-80DD-93FADC3FA9D3}" dt="2022-01-23T13:16:21.193" v="1069" actId="12"/>
        <pc:sldMkLst>
          <pc:docMk/>
          <pc:sldMk cId="4070901770" sldId="264"/>
        </pc:sldMkLst>
        <pc:spChg chg="mod">
          <ac:chgData name="Guido Ruijs" userId="0ea67e82-b095-43e2-9ae3-a8e59daa509c" providerId="ADAL" clId="{BCDFBB68-778C-4A24-80DD-93FADC3FA9D3}" dt="2022-01-22T17:48:50.373" v="274" actId="20577"/>
          <ac:spMkLst>
            <pc:docMk/>
            <pc:sldMk cId="4070901770" sldId="264"/>
            <ac:spMk id="2" creationId="{10D22989-D19B-45A8-9F5B-93B278986AB9}"/>
          </ac:spMkLst>
        </pc:spChg>
        <pc:spChg chg="mod">
          <ac:chgData name="Guido Ruijs" userId="0ea67e82-b095-43e2-9ae3-a8e59daa509c" providerId="ADAL" clId="{BCDFBB68-778C-4A24-80DD-93FADC3FA9D3}" dt="2022-01-23T13:16:21.193" v="1069" actId="12"/>
          <ac:spMkLst>
            <pc:docMk/>
            <pc:sldMk cId="4070901770" sldId="264"/>
            <ac:spMk id="3" creationId="{5A95B4C9-AEE6-4D2A-A055-D935145AD44C}"/>
          </ac:spMkLst>
        </pc:spChg>
      </pc:sldChg>
      <pc:sldChg chg="modSp new mod">
        <pc:chgData name="Guido Ruijs" userId="0ea67e82-b095-43e2-9ae3-a8e59daa509c" providerId="ADAL" clId="{BCDFBB68-778C-4A24-80DD-93FADC3FA9D3}" dt="2022-01-22T17:48:10.352" v="231" actId="20577"/>
        <pc:sldMkLst>
          <pc:docMk/>
          <pc:sldMk cId="1989864411" sldId="265"/>
        </pc:sldMkLst>
        <pc:spChg chg="mod">
          <ac:chgData name="Guido Ruijs" userId="0ea67e82-b095-43e2-9ae3-a8e59daa509c" providerId="ADAL" clId="{BCDFBB68-778C-4A24-80DD-93FADC3FA9D3}" dt="2022-01-22T17:48:10.352" v="231" actId="20577"/>
          <ac:spMkLst>
            <pc:docMk/>
            <pc:sldMk cId="1989864411" sldId="265"/>
            <ac:spMk id="2" creationId="{0B70DFBB-9670-46AB-B8BC-848418FC6B83}"/>
          </ac:spMkLst>
        </pc:spChg>
      </pc:sldChg>
      <pc:sldChg chg="addSp delSp modSp new mod setBg">
        <pc:chgData name="Guido Ruijs" userId="0ea67e82-b095-43e2-9ae3-a8e59daa509c" providerId="ADAL" clId="{BCDFBB68-778C-4A24-80DD-93FADC3FA9D3}" dt="2022-01-23T13:15:40.293" v="1021" actId="26606"/>
        <pc:sldMkLst>
          <pc:docMk/>
          <pc:sldMk cId="1589898305" sldId="266"/>
        </pc:sldMkLst>
        <pc:spChg chg="mod">
          <ac:chgData name="Guido Ruijs" userId="0ea67e82-b095-43e2-9ae3-a8e59daa509c" providerId="ADAL" clId="{BCDFBB68-778C-4A24-80DD-93FADC3FA9D3}" dt="2022-01-23T13:15:40.293" v="1021" actId="26606"/>
          <ac:spMkLst>
            <pc:docMk/>
            <pc:sldMk cId="1589898305" sldId="266"/>
            <ac:spMk id="2" creationId="{E57CDDAD-A20E-4B7E-8F5A-62BF4455D0A2}"/>
          </ac:spMkLst>
        </pc:spChg>
        <pc:spChg chg="del">
          <ac:chgData name="Guido Ruijs" userId="0ea67e82-b095-43e2-9ae3-a8e59daa509c" providerId="ADAL" clId="{BCDFBB68-778C-4A24-80DD-93FADC3FA9D3}" dt="2022-01-23T13:15:40.293" v="1021" actId="26606"/>
          <ac:spMkLst>
            <pc:docMk/>
            <pc:sldMk cId="1589898305" sldId="266"/>
            <ac:spMk id="3" creationId="{4CE052A0-9820-4934-BCF9-EA50FF0B736D}"/>
          </ac:spMkLst>
        </pc:spChg>
        <pc:spChg chg="add">
          <ac:chgData name="Guido Ruijs" userId="0ea67e82-b095-43e2-9ae3-a8e59daa509c" providerId="ADAL" clId="{BCDFBB68-778C-4A24-80DD-93FADC3FA9D3}" dt="2022-01-23T13:15:40.293" v="1021" actId="26606"/>
          <ac:spMkLst>
            <pc:docMk/>
            <pc:sldMk cId="1589898305" sldId="266"/>
            <ac:spMk id="9" creationId="{9B37791B-B040-4694-BFDC-8DD132D86E8E}"/>
          </ac:spMkLst>
        </pc:spChg>
        <pc:spChg chg="add">
          <ac:chgData name="Guido Ruijs" userId="0ea67e82-b095-43e2-9ae3-a8e59daa509c" providerId="ADAL" clId="{BCDFBB68-778C-4A24-80DD-93FADC3FA9D3}" dt="2022-01-23T13:15:40.293" v="1021" actId="26606"/>
          <ac:spMkLst>
            <pc:docMk/>
            <pc:sldMk cId="1589898305" sldId="266"/>
            <ac:spMk id="11" creationId="{117E1A5F-4E44-495B-9C48-A5314F5BAF0F}"/>
          </ac:spMkLst>
        </pc:spChg>
        <pc:picChg chg="add">
          <ac:chgData name="Guido Ruijs" userId="0ea67e82-b095-43e2-9ae3-a8e59daa509c" providerId="ADAL" clId="{BCDFBB68-778C-4A24-80DD-93FADC3FA9D3}" dt="2022-01-23T13:15:40.293" v="1021" actId="26606"/>
          <ac:picMkLst>
            <pc:docMk/>
            <pc:sldMk cId="1589898305" sldId="266"/>
            <ac:picMk id="5" creationId="{85C9FF8E-FAAF-4577-8109-31FCFD4E1BD4}"/>
          </ac:picMkLst>
        </pc:picChg>
      </pc:sldChg>
      <pc:sldChg chg="modSp new mod">
        <pc:chgData name="Guido Ruijs" userId="0ea67e82-b095-43e2-9ae3-a8e59daa509c" providerId="ADAL" clId="{BCDFBB68-778C-4A24-80DD-93FADC3FA9D3}" dt="2022-01-23T13:16:31.313" v="1093" actId="20577"/>
        <pc:sldMkLst>
          <pc:docMk/>
          <pc:sldMk cId="4139261951" sldId="267"/>
        </pc:sldMkLst>
        <pc:spChg chg="mod">
          <ac:chgData name="Guido Ruijs" userId="0ea67e82-b095-43e2-9ae3-a8e59daa509c" providerId="ADAL" clId="{BCDFBB68-778C-4A24-80DD-93FADC3FA9D3}" dt="2022-01-22T17:49:01.304" v="278" actId="20577"/>
          <ac:spMkLst>
            <pc:docMk/>
            <pc:sldMk cId="4139261951" sldId="267"/>
            <ac:spMk id="2" creationId="{26F6E380-C8EC-418E-9E88-E98D84126413}"/>
          </ac:spMkLst>
        </pc:spChg>
        <pc:spChg chg="mod">
          <ac:chgData name="Guido Ruijs" userId="0ea67e82-b095-43e2-9ae3-a8e59daa509c" providerId="ADAL" clId="{BCDFBB68-778C-4A24-80DD-93FADC3FA9D3}" dt="2022-01-23T13:16:31.313" v="1093" actId="20577"/>
          <ac:spMkLst>
            <pc:docMk/>
            <pc:sldMk cId="4139261951" sldId="267"/>
            <ac:spMk id="3" creationId="{2AC890E6-ECAC-42B7-86C6-16CFE0C7AEF6}"/>
          </ac:spMkLst>
        </pc:spChg>
      </pc:sldChg>
      <pc:sldChg chg="modSp new del mod">
        <pc:chgData name="Guido Ruijs" userId="0ea67e82-b095-43e2-9ae3-a8e59daa509c" providerId="ADAL" clId="{BCDFBB68-778C-4A24-80DD-93FADC3FA9D3}" dt="2022-01-23T13:10:57.629" v="995" actId="47"/>
        <pc:sldMkLst>
          <pc:docMk/>
          <pc:sldMk cId="677011910" sldId="268"/>
        </pc:sldMkLst>
        <pc:spChg chg="mod">
          <ac:chgData name="Guido Ruijs" userId="0ea67e82-b095-43e2-9ae3-a8e59daa509c" providerId="ADAL" clId="{BCDFBB68-778C-4A24-80DD-93FADC3FA9D3}" dt="2022-01-23T13:09:25.256" v="978" actId="20577"/>
          <ac:spMkLst>
            <pc:docMk/>
            <pc:sldMk cId="677011910" sldId="268"/>
            <ac:spMk id="2" creationId="{6765FEB9-0A1D-423D-BCCC-5935B5B7A7E1}"/>
          </ac:spMkLst>
        </pc:spChg>
        <pc:spChg chg="mod">
          <ac:chgData name="Guido Ruijs" userId="0ea67e82-b095-43e2-9ae3-a8e59daa509c" providerId="ADAL" clId="{BCDFBB68-778C-4A24-80DD-93FADC3FA9D3}" dt="2022-01-23T13:09:27.205" v="982" actId="20577"/>
          <ac:spMkLst>
            <pc:docMk/>
            <pc:sldMk cId="677011910" sldId="268"/>
            <ac:spMk id="3" creationId="{70187448-A4A6-4F52-9223-59F984325AD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42632D-08D2-4A4D-B8C9-975B76ABE788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F5111E8-F07F-4FC1-901A-217CB0514E67}">
      <dgm:prSet/>
      <dgm:spPr/>
      <dgm:t>
        <a:bodyPr/>
        <a:lstStyle/>
        <a:p>
          <a:r>
            <a:rPr lang="nl-NL"/>
            <a:t>Vooronderzoek</a:t>
          </a:r>
          <a:endParaRPr lang="en-US"/>
        </a:p>
      </dgm:t>
    </dgm:pt>
    <dgm:pt modelId="{27D7EACD-FE93-4A58-9541-40FE36A53430}" type="parTrans" cxnId="{2182CD93-22F1-4A87-8422-6656BE7942FE}">
      <dgm:prSet/>
      <dgm:spPr/>
      <dgm:t>
        <a:bodyPr/>
        <a:lstStyle/>
        <a:p>
          <a:endParaRPr lang="en-US"/>
        </a:p>
      </dgm:t>
    </dgm:pt>
    <dgm:pt modelId="{8DB4F786-EB8B-4F40-8CBF-2D4085913125}" type="sibTrans" cxnId="{2182CD93-22F1-4A87-8422-6656BE7942FE}">
      <dgm:prSet/>
      <dgm:spPr/>
      <dgm:t>
        <a:bodyPr/>
        <a:lstStyle/>
        <a:p>
          <a:endParaRPr lang="en-US"/>
        </a:p>
      </dgm:t>
    </dgm:pt>
    <dgm:pt modelId="{5B7C7690-D3A0-4C82-BCC2-61027FA87FB4}">
      <dgm:prSet/>
      <dgm:spPr/>
      <dgm:t>
        <a:bodyPr/>
        <a:lstStyle/>
        <a:p>
          <a:r>
            <a:rPr lang="nl-NL"/>
            <a:t>Plan van Eisen</a:t>
          </a:r>
          <a:endParaRPr lang="en-US"/>
        </a:p>
      </dgm:t>
    </dgm:pt>
    <dgm:pt modelId="{3217E285-5B98-4E93-90E6-2151C55A6F53}" type="parTrans" cxnId="{544F2FBA-282A-466B-A1D9-34C232B5A533}">
      <dgm:prSet/>
      <dgm:spPr/>
      <dgm:t>
        <a:bodyPr/>
        <a:lstStyle/>
        <a:p>
          <a:endParaRPr lang="en-US"/>
        </a:p>
      </dgm:t>
    </dgm:pt>
    <dgm:pt modelId="{CF694ABD-5D0B-4FEA-B666-D9FAE01C3453}" type="sibTrans" cxnId="{544F2FBA-282A-466B-A1D9-34C232B5A533}">
      <dgm:prSet/>
      <dgm:spPr/>
      <dgm:t>
        <a:bodyPr/>
        <a:lstStyle/>
        <a:p>
          <a:endParaRPr lang="en-US"/>
        </a:p>
      </dgm:t>
    </dgm:pt>
    <dgm:pt modelId="{5D6D5111-5B5B-46F0-9806-677B3D5A9B73}">
      <dgm:prSet/>
      <dgm:spPr/>
      <dgm:t>
        <a:bodyPr/>
        <a:lstStyle/>
        <a:p>
          <a:r>
            <a:rPr lang="nl-NL"/>
            <a:t>Het idee</a:t>
          </a:r>
          <a:endParaRPr lang="en-US"/>
        </a:p>
      </dgm:t>
    </dgm:pt>
    <dgm:pt modelId="{6BCEE37B-3F5D-4DEA-AAE6-DB88A8CDAD88}" type="parTrans" cxnId="{FE4CEEFC-E844-44E4-94FF-A574F4B79F65}">
      <dgm:prSet/>
      <dgm:spPr/>
      <dgm:t>
        <a:bodyPr/>
        <a:lstStyle/>
        <a:p>
          <a:endParaRPr lang="en-US"/>
        </a:p>
      </dgm:t>
    </dgm:pt>
    <dgm:pt modelId="{BDC6EA6D-119B-4311-B3FD-1F0EDEC888BF}" type="sibTrans" cxnId="{FE4CEEFC-E844-44E4-94FF-A574F4B79F65}">
      <dgm:prSet/>
      <dgm:spPr/>
      <dgm:t>
        <a:bodyPr/>
        <a:lstStyle/>
        <a:p>
          <a:endParaRPr lang="en-US"/>
        </a:p>
      </dgm:t>
    </dgm:pt>
    <dgm:pt modelId="{0F1F1D41-E761-469D-B37C-E9E07EA674F1}">
      <dgm:prSet/>
      <dgm:spPr/>
      <dgm:t>
        <a:bodyPr/>
        <a:lstStyle/>
        <a:p>
          <a:r>
            <a:rPr lang="nl-NL"/>
            <a:t>Het ontwerp</a:t>
          </a:r>
          <a:endParaRPr lang="en-US"/>
        </a:p>
      </dgm:t>
    </dgm:pt>
    <dgm:pt modelId="{2762D68B-50D2-46AD-B0FE-304A133C34C8}" type="parTrans" cxnId="{685C2EB9-CE86-47A8-B618-B95066E45260}">
      <dgm:prSet/>
      <dgm:spPr/>
      <dgm:t>
        <a:bodyPr/>
        <a:lstStyle/>
        <a:p>
          <a:endParaRPr lang="en-US"/>
        </a:p>
      </dgm:t>
    </dgm:pt>
    <dgm:pt modelId="{2B069827-C60F-4513-A958-59ED1052F2B6}" type="sibTrans" cxnId="{685C2EB9-CE86-47A8-B618-B95066E45260}">
      <dgm:prSet/>
      <dgm:spPr/>
      <dgm:t>
        <a:bodyPr/>
        <a:lstStyle/>
        <a:p>
          <a:endParaRPr lang="en-US"/>
        </a:p>
      </dgm:t>
    </dgm:pt>
    <dgm:pt modelId="{5A5D1327-86E4-4813-B383-D28A43AE7C51}">
      <dgm:prSet/>
      <dgm:spPr/>
      <dgm:t>
        <a:bodyPr/>
        <a:lstStyle/>
        <a:p>
          <a:r>
            <a:rPr lang="nl-NL"/>
            <a:t>Het prototype</a:t>
          </a:r>
          <a:endParaRPr lang="en-US"/>
        </a:p>
      </dgm:t>
    </dgm:pt>
    <dgm:pt modelId="{C8FAF1D0-DFA6-4297-8978-4BC72BB47C3E}" type="parTrans" cxnId="{4026A5E8-EA31-48B4-BDB7-08912C488F33}">
      <dgm:prSet/>
      <dgm:spPr/>
      <dgm:t>
        <a:bodyPr/>
        <a:lstStyle/>
        <a:p>
          <a:endParaRPr lang="en-US"/>
        </a:p>
      </dgm:t>
    </dgm:pt>
    <dgm:pt modelId="{D951A426-2E94-45A3-A3C1-2271555D8AEF}" type="sibTrans" cxnId="{4026A5E8-EA31-48B4-BDB7-08912C488F33}">
      <dgm:prSet/>
      <dgm:spPr/>
      <dgm:t>
        <a:bodyPr/>
        <a:lstStyle/>
        <a:p>
          <a:endParaRPr lang="en-US"/>
        </a:p>
      </dgm:t>
    </dgm:pt>
    <dgm:pt modelId="{75BCFCCD-99BC-40E0-AA43-2135ECFEA1FB}">
      <dgm:prSet/>
      <dgm:spPr/>
      <dgm:t>
        <a:bodyPr/>
        <a:lstStyle/>
        <a:p>
          <a:r>
            <a:rPr lang="nl-NL"/>
            <a:t>Video Prototype</a:t>
          </a:r>
          <a:endParaRPr lang="en-US"/>
        </a:p>
      </dgm:t>
    </dgm:pt>
    <dgm:pt modelId="{5A24A350-12B9-4C14-BADE-D40448AFA2A3}" type="parTrans" cxnId="{46A5A531-ECF8-47AE-9479-0CDE8FCCA2B3}">
      <dgm:prSet/>
      <dgm:spPr/>
      <dgm:t>
        <a:bodyPr/>
        <a:lstStyle/>
        <a:p>
          <a:endParaRPr lang="en-US"/>
        </a:p>
      </dgm:t>
    </dgm:pt>
    <dgm:pt modelId="{1AB9F0AE-9B43-4548-859C-624048D7DAB9}" type="sibTrans" cxnId="{46A5A531-ECF8-47AE-9479-0CDE8FCCA2B3}">
      <dgm:prSet/>
      <dgm:spPr/>
      <dgm:t>
        <a:bodyPr/>
        <a:lstStyle/>
        <a:p>
          <a:endParaRPr lang="en-US"/>
        </a:p>
      </dgm:t>
    </dgm:pt>
    <dgm:pt modelId="{61013AE0-C5A3-42D8-B862-020122EAE080}">
      <dgm:prSet/>
      <dgm:spPr/>
      <dgm:t>
        <a:bodyPr/>
        <a:lstStyle/>
        <a:p>
          <a:r>
            <a:rPr lang="nl-NL"/>
            <a:t>Einde</a:t>
          </a:r>
          <a:endParaRPr lang="en-US"/>
        </a:p>
      </dgm:t>
    </dgm:pt>
    <dgm:pt modelId="{A8019968-ABA6-49B9-A4C8-2167A1F9896B}" type="parTrans" cxnId="{9A0ADECA-163C-42AB-9E57-DD71714CA6D5}">
      <dgm:prSet/>
      <dgm:spPr/>
      <dgm:t>
        <a:bodyPr/>
        <a:lstStyle/>
        <a:p>
          <a:endParaRPr lang="en-US"/>
        </a:p>
      </dgm:t>
    </dgm:pt>
    <dgm:pt modelId="{222DEBAD-2514-4471-B3FF-DE0AB46F6921}" type="sibTrans" cxnId="{9A0ADECA-163C-42AB-9E57-DD71714CA6D5}">
      <dgm:prSet/>
      <dgm:spPr/>
      <dgm:t>
        <a:bodyPr/>
        <a:lstStyle/>
        <a:p>
          <a:endParaRPr lang="en-US"/>
        </a:p>
      </dgm:t>
    </dgm:pt>
    <dgm:pt modelId="{9EF68138-617B-4247-BE12-23AA9A7796BC}" type="pres">
      <dgm:prSet presAssocID="{E842632D-08D2-4A4D-B8C9-975B76ABE788}" presName="diagram" presStyleCnt="0">
        <dgm:presLayoutVars>
          <dgm:dir/>
          <dgm:resizeHandles val="exact"/>
        </dgm:presLayoutVars>
      </dgm:prSet>
      <dgm:spPr/>
    </dgm:pt>
    <dgm:pt modelId="{B06EC8A3-54DD-4288-8ED5-0E1F80142F78}" type="pres">
      <dgm:prSet presAssocID="{8F5111E8-F07F-4FC1-901A-217CB0514E67}" presName="node" presStyleLbl="node1" presStyleIdx="0" presStyleCnt="7">
        <dgm:presLayoutVars>
          <dgm:bulletEnabled val="1"/>
        </dgm:presLayoutVars>
      </dgm:prSet>
      <dgm:spPr/>
    </dgm:pt>
    <dgm:pt modelId="{2A75A2B8-A47B-4572-B4F9-F34223A71BD2}" type="pres">
      <dgm:prSet presAssocID="{8DB4F786-EB8B-4F40-8CBF-2D4085913125}" presName="sibTrans" presStyleCnt="0"/>
      <dgm:spPr/>
    </dgm:pt>
    <dgm:pt modelId="{463ABAC6-7C6B-45DF-B143-119D97C35A6F}" type="pres">
      <dgm:prSet presAssocID="{5B7C7690-D3A0-4C82-BCC2-61027FA87FB4}" presName="node" presStyleLbl="node1" presStyleIdx="1" presStyleCnt="7">
        <dgm:presLayoutVars>
          <dgm:bulletEnabled val="1"/>
        </dgm:presLayoutVars>
      </dgm:prSet>
      <dgm:spPr/>
    </dgm:pt>
    <dgm:pt modelId="{0EDF3A3C-A40F-4BC1-B025-DE21842A3AF9}" type="pres">
      <dgm:prSet presAssocID="{CF694ABD-5D0B-4FEA-B666-D9FAE01C3453}" presName="sibTrans" presStyleCnt="0"/>
      <dgm:spPr/>
    </dgm:pt>
    <dgm:pt modelId="{D9C9BF7D-2BD3-4815-BF3F-578DA22FA545}" type="pres">
      <dgm:prSet presAssocID="{5D6D5111-5B5B-46F0-9806-677B3D5A9B73}" presName="node" presStyleLbl="node1" presStyleIdx="2" presStyleCnt="7">
        <dgm:presLayoutVars>
          <dgm:bulletEnabled val="1"/>
        </dgm:presLayoutVars>
      </dgm:prSet>
      <dgm:spPr/>
    </dgm:pt>
    <dgm:pt modelId="{BEE75F25-7D7A-4859-B873-29CEF25C5187}" type="pres">
      <dgm:prSet presAssocID="{BDC6EA6D-119B-4311-B3FD-1F0EDEC888BF}" presName="sibTrans" presStyleCnt="0"/>
      <dgm:spPr/>
    </dgm:pt>
    <dgm:pt modelId="{2B0B494B-B97E-4B8F-A06E-1A7E37C058B8}" type="pres">
      <dgm:prSet presAssocID="{0F1F1D41-E761-469D-B37C-E9E07EA674F1}" presName="node" presStyleLbl="node1" presStyleIdx="3" presStyleCnt="7">
        <dgm:presLayoutVars>
          <dgm:bulletEnabled val="1"/>
        </dgm:presLayoutVars>
      </dgm:prSet>
      <dgm:spPr/>
    </dgm:pt>
    <dgm:pt modelId="{2F189CF7-B1C2-4E97-88F6-EA10535DED13}" type="pres">
      <dgm:prSet presAssocID="{2B069827-C60F-4513-A958-59ED1052F2B6}" presName="sibTrans" presStyleCnt="0"/>
      <dgm:spPr/>
    </dgm:pt>
    <dgm:pt modelId="{664A7AD4-20FF-4B77-8519-977F8A598D53}" type="pres">
      <dgm:prSet presAssocID="{5A5D1327-86E4-4813-B383-D28A43AE7C51}" presName="node" presStyleLbl="node1" presStyleIdx="4" presStyleCnt="7">
        <dgm:presLayoutVars>
          <dgm:bulletEnabled val="1"/>
        </dgm:presLayoutVars>
      </dgm:prSet>
      <dgm:spPr/>
    </dgm:pt>
    <dgm:pt modelId="{125CB810-6D16-41E3-B613-994171C6D448}" type="pres">
      <dgm:prSet presAssocID="{D951A426-2E94-45A3-A3C1-2271555D8AEF}" presName="sibTrans" presStyleCnt="0"/>
      <dgm:spPr/>
    </dgm:pt>
    <dgm:pt modelId="{4F69F2A5-89B2-4E51-8B68-313A86413E6E}" type="pres">
      <dgm:prSet presAssocID="{75BCFCCD-99BC-40E0-AA43-2135ECFEA1FB}" presName="node" presStyleLbl="node1" presStyleIdx="5" presStyleCnt="7">
        <dgm:presLayoutVars>
          <dgm:bulletEnabled val="1"/>
        </dgm:presLayoutVars>
      </dgm:prSet>
      <dgm:spPr/>
    </dgm:pt>
    <dgm:pt modelId="{25592755-A675-461B-AD95-BDC25B833127}" type="pres">
      <dgm:prSet presAssocID="{1AB9F0AE-9B43-4548-859C-624048D7DAB9}" presName="sibTrans" presStyleCnt="0"/>
      <dgm:spPr/>
    </dgm:pt>
    <dgm:pt modelId="{68BA9312-403A-4CE8-9B26-73C1FD60B126}" type="pres">
      <dgm:prSet presAssocID="{61013AE0-C5A3-42D8-B862-020122EAE080}" presName="node" presStyleLbl="node1" presStyleIdx="6" presStyleCnt="7">
        <dgm:presLayoutVars>
          <dgm:bulletEnabled val="1"/>
        </dgm:presLayoutVars>
      </dgm:prSet>
      <dgm:spPr/>
    </dgm:pt>
  </dgm:ptLst>
  <dgm:cxnLst>
    <dgm:cxn modelId="{56307C1B-73B8-46BC-86DA-F430300C0AB7}" type="presOf" srcId="{8F5111E8-F07F-4FC1-901A-217CB0514E67}" destId="{B06EC8A3-54DD-4288-8ED5-0E1F80142F78}" srcOrd="0" destOrd="0" presId="urn:microsoft.com/office/officeart/2005/8/layout/default"/>
    <dgm:cxn modelId="{46A5A531-ECF8-47AE-9479-0CDE8FCCA2B3}" srcId="{E842632D-08D2-4A4D-B8C9-975B76ABE788}" destId="{75BCFCCD-99BC-40E0-AA43-2135ECFEA1FB}" srcOrd="5" destOrd="0" parTransId="{5A24A350-12B9-4C14-BADE-D40448AFA2A3}" sibTransId="{1AB9F0AE-9B43-4548-859C-624048D7DAB9}"/>
    <dgm:cxn modelId="{81BA8D3A-A5B6-4F06-8700-5D74C42C05B6}" type="presOf" srcId="{5B7C7690-D3A0-4C82-BCC2-61027FA87FB4}" destId="{463ABAC6-7C6B-45DF-B143-119D97C35A6F}" srcOrd="0" destOrd="0" presId="urn:microsoft.com/office/officeart/2005/8/layout/default"/>
    <dgm:cxn modelId="{2987C44B-57C6-41B7-8FC2-DA74C6151080}" type="presOf" srcId="{0F1F1D41-E761-469D-B37C-E9E07EA674F1}" destId="{2B0B494B-B97E-4B8F-A06E-1A7E37C058B8}" srcOrd="0" destOrd="0" presId="urn:microsoft.com/office/officeart/2005/8/layout/default"/>
    <dgm:cxn modelId="{81ADA888-6DE9-4E4F-8631-372CE92EC0D2}" type="presOf" srcId="{61013AE0-C5A3-42D8-B862-020122EAE080}" destId="{68BA9312-403A-4CE8-9B26-73C1FD60B126}" srcOrd="0" destOrd="0" presId="urn:microsoft.com/office/officeart/2005/8/layout/default"/>
    <dgm:cxn modelId="{2182CD93-22F1-4A87-8422-6656BE7942FE}" srcId="{E842632D-08D2-4A4D-B8C9-975B76ABE788}" destId="{8F5111E8-F07F-4FC1-901A-217CB0514E67}" srcOrd="0" destOrd="0" parTransId="{27D7EACD-FE93-4A58-9541-40FE36A53430}" sibTransId="{8DB4F786-EB8B-4F40-8CBF-2D4085913125}"/>
    <dgm:cxn modelId="{F2B59BB0-E0F3-4032-B092-D8AAAEC383D2}" type="presOf" srcId="{5A5D1327-86E4-4813-B383-D28A43AE7C51}" destId="{664A7AD4-20FF-4B77-8519-977F8A598D53}" srcOrd="0" destOrd="0" presId="urn:microsoft.com/office/officeart/2005/8/layout/default"/>
    <dgm:cxn modelId="{685C2EB9-CE86-47A8-B618-B95066E45260}" srcId="{E842632D-08D2-4A4D-B8C9-975B76ABE788}" destId="{0F1F1D41-E761-469D-B37C-E9E07EA674F1}" srcOrd="3" destOrd="0" parTransId="{2762D68B-50D2-46AD-B0FE-304A133C34C8}" sibTransId="{2B069827-C60F-4513-A958-59ED1052F2B6}"/>
    <dgm:cxn modelId="{544F2FBA-282A-466B-A1D9-34C232B5A533}" srcId="{E842632D-08D2-4A4D-B8C9-975B76ABE788}" destId="{5B7C7690-D3A0-4C82-BCC2-61027FA87FB4}" srcOrd="1" destOrd="0" parTransId="{3217E285-5B98-4E93-90E6-2151C55A6F53}" sibTransId="{CF694ABD-5D0B-4FEA-B666-D9FAE01C3453}"/>
    <dgm:cxn modelId="{E9FFC7C0-6D37-4275-B8D7-4E773E49B722}" type="presOf" srcId="{5D6D5111-5B5B-46F0-9806-677B3D5A9B73}" destId="{D9C9BF7D-2BD3-4815-BF3F-578DA22FA545}" srcOrd="0" destOrd="0" presId="urn:microsoft.com/office/officeart/2005/8/layout/default"/>
    <dgm:cxn modelId="{9A0ADECA-163C-42AB-9E57-DD71714CA6D5}" srcId="{E842632D-08D2-4A4D-B8C9-975B76ABE788}" destId="{61013AE0-C5A3-42D8-B862-020122EAE080}" srcOrd="6" destOrd="0" parTransId="{A8019968-ABA6-49B9-A4C8-2167A1F9896B}" sibTransId="{222DEBAD-2514-4471-B3FF-DE0AB46F6921}"/>
    <dgm:cxn modelId="{98C2ADCD-B9CB-4434-9422-AD31B86C832F}" type="presOf" srcId="{E842632D-08D2-4A4D-B8C9-975B76ABE788}" destId="{9EF68138-617B-4247-BE12-23AA9A7796BC}" srcOrd="0" destOrd="0" presId="urn:microsoft.com/office/officeart/2005/8/layout/default"/>
    <dgm:cxn modelId="{D18055DE-6C46-4380-A7BC-5F002968FB85}" type="presOf" srcId="{75BCFCCD-99BC-40E0-AA43-2135ECFEA1FB}" destId="{4F69F2A5-89B2-4E51-8B68-313A86413E6E}" srcOrd="0" destOrd="0" presId="urn:microsoft.com/office/officeart/2005/8/layout/default"/>
    <dgm:cxn modelId="{4026A5E8-EA31-48B4-BDB7-08912C488F33}" srcId="{E842632D-08D2-4A4D-B8C9-975B76ABE788}" destId="{5A5D1327-86E4-4813-B383-D28A43AE7C51}" srcOrd="4" destOrd="0" parTransId="{C8FAF1D0-DFA6-4297-8978-4BC72BB47C3E}" sibTransId="{D951A426-2E94-45A3-A3C1-2271555D8AEF}"/>
    <dgm:cxn modelId="{FE4CEEFC-E844-44E4-94FF-A574F4B79F65}" srcId="{E842632D-08D2-4A4D-B8C9-975B76ABE788}" destId="{5D6D5111-5B5B-46F0-9806-677B3D5A9B73}" srcOrd="2" destOrd="0" parTransId="{6BCEE37B-3F5D-4DEA-AAE6-DB88A8CDAD88}" sibTransId="{BDC6EA6D-119B-4311-B3FD-1F0EDEC888BF}"/>
    <dgm:cxn modelId="{9EE75A78-4EB1-4D3A-BAAF-5EDD2CAAE08D}" type="presParOf" srcId="{9EF68138-617B-4247-BE12-23AA9A7796BC}" destId="{B06EC8A3-54DD-4288-8ED5-0E1F80142F78}" srcOrd="0" destOrd="0" presId="urn:microsoft.com/office/officeart/2005/8/layout/default"/>
    <dgm:cxn modelId="{B5350295-AA3E-41CA-9D1B-AB18A5EBE13B}" type="presParOf" srcId="{9EF68138-617B-4247-BE12-23AA9A7796BC}" destId="{2A75A2B8-A47B-4572-B4F9-F34223A71BD2}" srcOrd="1" destOrd="0" presId="urn:microsoft.com/office/officeart/2005/8/layout/default"/>
    <dgm:cxn modelId="{22F7B9F4-12CE-4E68-9F64-847E423E266B}" type="presParOf" srcId="{9EF68138-617B-4247-BE12-23AA9A7796BC}" destId="{463ABAC6-7C6B-45DF-B143-119D97C35A6F}" srcOrd="2" destOrd="0" presId="urn:microsoft.com/office/officeart/2005/8/layout/default"/>
    <dgm:cxn modelId="{3D30357D-A718-4921-84A2-4A182C9C7059}" type="presParOf" srcId="{9EF68138-617B-4247-BE12-23AA9A7796BC}" destId="{0EDF3A3C-A40F-4BC1-B025-DE21842A3AF9}" srcOrd="3" destOrd="0" presId="urn:microsoft.com/office/officeart/2005/8/layout/default"/>
    <dgm:cxn modelId="{1F8DA558-525C-4C2D-B3AF-916F44C5ADAE}" type="presParOf" srcId="{9EF68138-617B-4247-BE12-23AA9A7796BC}" destId="{D9C9BF7D-2BD3-4815-BF3F-578DA22FA545}" srcOrd="4" destOrd="0" presId="urn:microsoft.com/office/officeart/2005/8/layout/default"/>
    <dgm:cxn modelId="{85F03CF0-290B-4001-9F57-9CC8A35E960E}" type="presParOf" srcId="{9EF68138-617B-4247-BE12-23AA9A7796BC}" destId="{BEE75F25-7D7A-4859-B873-29CEF25C5187}" srcOrd="5" destOrd="0" presId="urn:microsoft.com/office/officeart/2005/8/layout/default"/>
    <dgm:cxn modelId="{82D52426-C4D7-4368-B023-D16425B9EDB4}" type="presParOf" srcId="{9EF68138-617B-4247-BE12-23AA9A7796BC}" destId="{2B0B494B-B97E-4B8F-A06E-1A7E37C058B8}" srcOrd="6" destOrd="0" presId="urn:microsoft.com/office/officeart/2005/8/layout/default"/>
    <dgm:cxn modelId="{0B545D74-EB68-41AC-B9A1-EFF637684ECA}" type="presParOf" srcId="{9EF68138-617B-4247-BE12-23AA9A7796BC}" destId="{2F189CF7-B1C2-4E97-88F6-EA10535DED13}" srcOrd="7" destOrd="0" presId="urn:microsoft.com/office/officeart/2005/8/layout/default"/>
    <dgm:cxn modelId="{1EDC1B3D-540E-4AC4-BF11-AD6741BCA970}" type="presParOf" srcId="{9EF68138-617B-4247-BE12-23AA9A7796BC}" destId="{664A7AD4-20FF-4B77-8519-977F8A598D53}" srcOrd="8" destOrd="0" presId="urn:microsoft.com/office/officeart/2005/8/layout/default"/>
    <dgm:cxn modelId="{AAD01508-FE70-4E89-BBF7-B8BB37992455}" type="presParOf" srcId="{9EF68138-617B-4247-BE12-23AA9A7796BC}" destId="{125CB810-6D16-41E3-B613-994171C6D448}" srcOrd="9" destOrd="0" presId="urn:microsoft.com/office/officeart/2005/8/layout/default"/>
    <dgm:cxn modelId="{E3C6A898-6AEB-4CAD-A5EC-5C0226024D81}" type="presParOf" srcId="{9EF68138-617B-4247-BE12-23AA9A7796BC}" destId="{4F69F2A5-89B2-4E51-8B68-313A86413E6E}" srcOrd="10" destOrd="0" presId="urn:microsoft.com/office/officeart/2005/8/layout/default"/>
    <dgm:cxn modelId="{D125577A-D5AE-4944-BC74-84CD9ED4D93A}" type="presParOf" srcId="{9EF68138-617B-4247-BE12-23AA9A7796BC}" destId="{25592755-A675-461B-AD95-BDC25B833127}" srcOrd="11" destOrd="0" presId="urn:microsoft.com/office/officeart/2005/8/layout/default"/>
    <dgm:cxn modelId="{C2BF38DE-F537-4A31-BC82-46A9A579639E}" type="presParOf" srcId="{9EF68138-617B-4247-BE12-23AA9A7796BC}" destId="{68BA9312-403A-4CE8-9B26-73C1FD60B126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6EC8A3-54DD-4288-8ED5-0E1F80142F78}">
      <dsp:nvSpPr>
        <dsp:cNvPr id="0" name=""/>
        <dsp:cNvSpPr/>
      </dsp:nvSpPr>
      <dsp:spPr>
        <a:xfrm>
          <a:off x="0" y="528638"/>
          <a:ext cx="2143125" cy="12858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Vooronderzoek</a:t>
          </a:r>
          <a:endParaRPr lang="en-US" sz="2500" kern="1200"/>
        </a:p>
      </dsp:txBody>
      <dsp:txXfrm>
        <a:off x="0" y="528638"/>
        <a:ext cx="2143125" cy="1285875"/>
      </dsp:txXfrm>
    </dsp:sp>
    <dsp:sp modelId="{463ABAC6-7C6B-45DF-B143-119D97C35A6F}">
      <dsp:nvSpPr>
        <dsp:cNvPr id="0" name=""/>
        <dsp:cNvSpPr/>
      </dsp:nvSpPr>
      <dsp:spPr>
        <a:xfrm>
          <a:off x="2357437" y="528638"/>
          <a:ext cx="2143125" cy="12858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Plan van Eisen</a:t>
          </a:r>
          <a:endParaRPr lang="en-US" sz="2500" kern="1200"/>
        </a:p>
      </dsp:txBody>
      <dsp:txXfrm>
        <a:off x="2357437" y="528638"/>
        <a:ext cx="2143125" cy="1285875"/>
      </dsp:txXfrm>
    </dsp:sp>
    <dsp:sp modelId="{D9C9BF7D-2BD3-4815-BF3F-578DA22FA545}">
      <dsp:nvSpPr>
        <dsp:cNvPr id="0" name=""/>
        <dsp:cNvSpPr/>
      </dsp:nvSpPr>
      <dsp:spPr>
        <a:xfrm>
          <a:off x="4714875" y="528638"/>
          <a:ext cx="2143125" cy="12858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Het idee</a:t>
          </a:r>
          <a:endParaRPr lang="en-US" sz="2500" kern="1200"/>
        </a:p>
      </dsp:txBody>
      <dsp:txXfrm>
        <a:off x="4714875" y="528638"/>
        <a:ext cx="2143125" cy="1285875"/>
      </dsp:txXfrm>
    </dsp:sp>
    <dsp:sp modelId="{2B0B494B-B97E-4B8F-A06E-1A7E37C058B8}">
      <dsp:nvSpPr>
        <dsp:cNvPr id="0" name=""/>
        <dsp:cNvSpPr/>
      </dsp:nvSpPr>
      <dsp:spPr>
        <a:xfrm>
          <a:off x="0" y="2028825"/>
          <a:ext cx="2143125" cy="12858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Het ontwerp</a:t>
          </a:r>
          <a:endParaRPr lang="en-US" sz="2500" kern="1200"/>
        </a:p>
      </dsp:txBody>
      <dsp:txXfrm>
        <a:off x="0" y="2028825"/>
        <a:ext cx="2143125" cy="1285875"/>
      </dsp:txXfrm>
    </dsp:sp>
    <dsp:sp modelId="{664A7AD4-20FF-4B77-8519-977F8A598D53}">
      <dsp:nvSpPr>
        <dsp:cNvPr id="0" name=""/>
        <dsp:cNvSpPr/>
      </dsp:nvSpPr>
      <dsp:spPr>
        <a:xfrm>
          <a:off x="2357437" y="2028825"/>
          <a:ext cx="2143125" cy="12858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Het prototype</a:t>
          </a:r>
          <a:endParaRPr lang="en-US" sz="2500" kern="1200"/>
        </a:p>
      </dsp:txBody>
      <dsp:txXfrm>
        <a:off x="2357437" y="2028825"/>
        <a:ext cx="2143125" cy="1285875"/>
      </dsp:txXfrm>
    </dsp:sp>
    <dsp:sp modelId="{4F69F2A5-89B2-4E51-8B68-313A86413E6E}">
      <dsp:nvSpPr>
        <dsp:cNvPr id="0" name=""/>
        <dsp:cNvSpPr/>
      </dsp:nvSpPr>
      <dsp:spPr>
        <a:xfrm>
          <a:off x="4714875" y="2028825"/>
          <a:ext cx="2143125" cy="12858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Video Prototype</a:t>
          </a:r>
          <a:endParaRPr lang="en-US" sz="2500" kern="1200"/>
        </a:p>
      </dsp:txBody>
      <dsp:txXfrm>
        <a:off x="4714875" y="2028825"/>
        <a:ext cx="2143125" cy="1285875"/>
      </dsp:txXfrm>
    </dsp:sp>
    <dsp:sp modelId="{68BA9312-403A-4CE8-9B26-73C1FD60B126}">
      <dsp:nvSpPr>
        <dsp:cNvPr id="0" name=""/>
        <dsp:cNvSpPr/>
      </dsp:nvSpPr>
      <dsp:spPr>
        <a:xfrm>
          <a:off x="2357437" y="3529013"/>
          <a:ext cx="2143125" cy="12858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Einde</a:t>
          </a:r>
          <a:endParaRPr lang="en-US" sz="2500" kern="1200"/>
        </a:p>
      </dsp:txBody>
      <dsp:txXfrm>
        <a:off x="2357437" y="3529013"/>
        <a:ext cx="2143125" cy="12858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81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12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82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49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63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29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341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04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809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58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73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5274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Afbeelding met apparatuur&#10;&#10;Automatisch gegenereerde beschrijving">
            <a:extLst>
              <a:ext uri="{FF2B5EF4-FFF2-40B4-BE49-F238E27FC236}">
                <a16:creationId xmlns:a16="http://schemas.microsoft.com/office/drawing/2014/main" id="{2DA6FFCF-E758-41FF-B936-D01432E140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279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7E1A5F-4E44-495B-9C48-A5314F5BA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19199"/>
            <a:ext cx="12192001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40000"/>
                </a:srgbClr>
              </a:gs>
              <a:gs pos="60000">
                <a:srgbClr val="000000">
                  <a:alpha val="4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1EAA3-FBD3-4391-8ECC-E0D4C9530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>
            <a:normAutofit/>
          </a:bodyPr>
          <a:lstStyle/>
          <a:p>
            <a:r>
              <a:rPr lang="nl-NL" sz="7400" dirty="0">
                <a:solidFill>
                  <a:srgbClr val="FFFFFF"/>
                </a:solidFill>
              </a:rPr>
              <a:t>Robots  in een rampgebied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805D62E-8BD7-4BF7-9944-4186A94FDA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8000" cy="1985963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rgbClr val="FFFFFF"/>
                </a:solidFill>
              </a:rPr>
              <a:t>Sander, Alexander en Guido</a:t>
            </a:r>
          </a:p>
        </p:txBody>
      </p:sp>
    </p:spTree>
    <p:extLst>
      <p:ext uri="{BB962C8B-B14F-4D97-AF65-F5344CB8AC3E}">
        <p14:creationId xmlns:p14="http://schemas.microsoft.com/office/powerpoint/2010/main" val="3778374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70DFBB-9670-46AB-B8BC-848418FC6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Video </a:t>
            </a:r>
            <a:r>
              <a:rPr lang="nl-NL" dirty="0" err="1"/>
              <a:t>parkour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C68C1C-0013-4DDC-992D-11D15F460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9864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chaakmat in een schaakpartij">
            <a:extLst>
              <a:ext uri="{FF2B5EF4-FFF2-40B4-BE49-F238E27FC236}">
                <a16:creationId xmlns:a16="http://schemas.microsoft.com/office/drawing/2014/main" id="{85C9FF8E-FAAF-4577-8109-31FCFD4E1B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10" r="1" b="1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7E1A5F-4E44-495B-9C48-A5314F5BA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19199"/>
            <a:ext cx="12192001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40000"/>
                </a:srgbClr>
              </a:gs>
              <a:gs pos="60000">
                <a:srgbClr val="000000">
                  <a:alpha val="4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57CDDAD-A20E-4B7E-8F5A-62BF4455D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10668000" cy="1985963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8000">
                <a:solidFill>
                  <a:srgbClr val="FFFFFF"/>
                </a:solidFill>
              </a:rPr>
              <a:t>Einde</a:t>
            </a:r>
          </a:p>
        </p:txBody>
      </p:sp>
    </p:spTree>
    <p:extLst>
      <p:ext uri="{BB962C8B-B14F-4D97-AF65-F5344CB8AC3E}">
        <p14:creationId xmlns:p14="http://schemas.microsoft.com/office/powerpoint/2010/main" val="1589898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E6FE6C-F962-4E11-AEB2-05D752D1D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09650"/>
            <a:ext cx="4400549" cy="1857375"/>
          </a:xfrm>
        </p:spPr>
        <p:txBody>
          <a:bodyPr anchor="b">
            <a:normAutofit/>
          </a:bodyPr>
          <a:lstStyle/>
          <a:p>
            <a:r>
              <a:rPr lang="nl-NL" dirty="0"/>
              <a:t>Inleiding</a:t>
            </a:r>
          </a:p>
        </p:txBody>
      </p:sp>
      <p:pic>
        <p:nvPicPr>
          <p:cNvPr id="22" name="Picture 4" descr="Robotbesturing van een machine">
            <a:extLst>
              <a:ext uri="{FF2B5EF4-FFF2-40B4-BE49-F238E27FC236}">
                <a16:creationId xmlns:a16="http://schemas.microsoft.com/office/drawing/2014/main" id="{9702032F-5802-4E6E-880E-381F8D1218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26" r="13005" b="1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23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7B38028-E8F2-4FE6-92E7-5472396B7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109956"/>
            <a:ext cx="4400549" cy="3167019"/>
          </a:xfrm>
        </p:spPr>
        <p:txBody>
          <a:bodyPr anchor="t">
            <a:normAutofit/>
          </a:bodyPr>
          <a:lstStyle/>
          <a:p>
            <a:r>
              <a:rPr lang="nl-NL" dirty="0"/>
              <a:t>Veel rampscenario’s</a:t>
            </a:r>
          </a:p>
          <a:p>
            <a:r>
              <a:rPr lang="nl-NL" dirty="0"/>
              <a:t>Robots mensen helpen in rampgebieden</a:t>
            </a:r>
          </a:p>
          <a:p>
            <a:r>
              <a:rPr lang="nl-NL" dirty="0"/>
              <a:t>RUG </a:t>
            </a:r>
          </a:p>
        </p:txBody>
      </p:sp>
    </p:spTree>
    <p:extLst>
      <p:ext uri="{BB962C8B-B14F-4D97-AF65-F5344CB8AC3E}">
        <p14:creationId xmlns:p14="http://schemas.microsoft.com/office/powerpoint/2010/main" val="4240907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75D6430-E705-417D-A1F7-9E787867C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8717"/>
            <a:ext cx="3810000" cy="3805283"/>
          </a:xfrm>
        </p:spPr>
        <p:txBody>
          <a:bodyPr>
            <a:normAutofit/>
          </a:bodyPr>
          <a:lstStyle/>
          <a:p>
            <a:r>
              <a:rPr lang="nl-NL" dirty="0"/>
              <a:t>inhoud</a:t>
            </a:r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21E03A19-6132-49FF-94BA-815DBC5D3A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6126537"/>
              </p:ext>
            </p:extLst>
          </p:nvPr>
        </p:nvGraphicFramePr>
        <p:xfrm>
          <a:off x="4572000" y="761999"/>
          <a:ext cx="6858000" cy="53435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8896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85F0467-AC7B-454A-924E-B8874021C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09650"/>
            <a:ext cx="4400549" cy="1857375"/>
          </a:xfrm>
        </p:spPr>
        <p:txBody>
          <a:bodyPr anchor="b">
            <a:normAutofit/>
          </a:bodyPr>
          <a:lstStyle/>
          <a:p>
            <a:r>
              <a:rPr lang="nl-NL" dirty="0"/>
              <a:t>Vooronderzoek</a:t>
            </a:r>
          </a:p>
        </p:txBody>
      </p:sp>
      <p:pic>
        <p:nvPicPr>
          <p:cNvPr id="4" name="Picture 8" descr="Column Carolien Roelants: Recent rapport Wereldbank verklaart Gaza tot  rampgebied | Groningen-Jabalya">
            <a:extLst>
              <a:ext uri="{FF2B5EF4-FFF2-40B4-BE49-F238E27FC236}">
                <a16:creationId xmlns:a16="http://schemas.microsoft.com/office/drawing/2014/main" id="{D1AF9362-1420-4554-922F-17520C9369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3" r="24646"/>
          <a:stretch/>
        </p:blipFill>
        <p:spPr bwMode="auto"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noFill/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223A786-6C20-4B71-8BC6-8C9D7C451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109956"/>
            <a:ext cx="4400549" cy="3167019"/>
          </a:xfrm>
        </p:spPr>
        <p:txBody>
          <a:bodyPr anchor="t">
            <a:normAutofit/>
          </a:bodyPr>
          <a:lstStyle/>
          <a:p>
            <a:r>
              <a:rPr lang="nl-NL" dirty="0"/>
              <a:t>Al veel ervaring </a:t>
            </a:r>
            <a:r>
              <a:rPr lang="nl-NL" dirty="0" err="1"/>
              <a:t>arduino</a:t>
            </a:r>
            <a:endParaRPr lang="nl-NL"/>
          </a:p>
          <a:p>
            <a:r>
              <a:rPr lang="nl-NL"/>
              <a:t>Rampscenario kiezen</a:t>
            </a:r>
          </a:p>
          <a:p>
            <a:r>
              <a:rPr lang="nl-NL"/>
              <a:t>Vermiste mensen in puin opsporen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66302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F0545A-00B0-414C-82D3-3BD5FA182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572" y="946205"/>
            <a:ext cx="9955033" cy="1079829"/>
          </a:xfrm>
        </p:spPr>
        <p:txBody>
          <a:bodyPr anchor="ctr">
            <a:normAutofit/>
          </a:bodyPr>
          <a:lstStyle/>
          <a:p>
            <a:r>
              <a:rPr lang="nl-NL" sz="3400"/>
              <a:t>Plan van Eisen</a:t>
            </a:r>
            <a:br>
              <a:rPr lang="nl-NL" sz="3400"/>
            </a:br>
            <a:endParaRPr lang="nl-NL" sz="34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7B65E3-A729-4026-AD1A-F7E3EB0E6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522" y="3339548"/>
            <a:ext cx="7816134" cy="2943899"/>
          </a:xfrm>
        </p:spPr>
        <p:txBody>
          <a:bodyPr anchor="t">
            <a:normAutofit/>
          </a:bodyPr>
          <a:lstStyle/>
          <a:p>
            <a:r>
              <a:rPr lang="nl-NL" dirty="0"/>
              <a:t>Manoeuvreren zonder botsen</a:t>
            </a:r>
          </a:p>
          <a:p>
            <a:r>
              <a:rPr lang="nl-NL" dirty="0"/>
              <a:t>Mensen detecteren</a:t>
            </a:r>
          </a:p>
          <a:p>
            <a:r>
              <a:rPr lang="nl-NL" dirty="0"/>
              <a:t>Stevig</a:t>
            </a:r>
          </a:p>
          <a:p>
            <a:r>
              <a:rPr lang="nl-NL" dirty="0"/>
              <a:t>Voldoende Stroom</a:t>
            </a:r>
          </a:p>
          <a:p>
            <a:pPr marL="0" indent="0">
              <a:buNone/>
            </a:pPr>
            <a:endParaRPr lang="nl-NL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46904AF-CB04-4074-8038-1E84BC092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544" y="2244769"/>
            <a:ext cx="12191456" cy="2651760"/>
            <a:chOff x="476" y="-3923156"/>
            <a:chExt cx="10667524" cy="249372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474A189-041A-4CCA-8049-6735282006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8DA012-BD02-4870-86EF-931F6EF42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9132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BEF92A-6F59-4DED-8157-55A709422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Het idee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CB088D-BDFA-4FDE-81BD-D7D541B18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Nieuw frame</a:t>
            </a:r>
          </a:p>
          <a:p>
            <a:r>
              <a:rPr lang="nl-NL" dirty="0"/>
              <a:t>Manier van detectie</a:t>
            </a:r>
          </a:p>
          <a:p>
            <a:r>
              <a:rPr lang="nl-NL" dirty="0"/>
              <a:t>Manoeuvreren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0581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53D95E-3EDE-41B5-8093-B40046CA3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Het ontwerp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C9733A-12EF-4F00-A797-1061865E0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Elektrische componenten</a:t>
            </a:r>
          </a:p>
          <a:p>
            <a:r>
              <a:rPr lang="nl-NL" dirty="0"/>
              <a:t>3d model</a:t>
            </a:r>
          </a:p>
        </p:txBody>
      </p:sp>
    </p:spTree>
    <p:extLst>
      <p:ext uri="{BB962C8B-B14F-4D97-AF65-F5344CB8AC3E}">
        <p14:creationId xmlns:p14="http://schemas.microsoft.com/office/powerpoint/2010/main" val="4204992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D22989-D19B-45A8-9F5B-93B278986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Het prototype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A95B4C9-AEE6-4D2A-A055-D935145AD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design</a:t>
            </a:r>
          </a:p>
          <a:p>
            <a:r>
              <a:rPr lang="nl-NL" dirty="0"/>
              <a:t>Elektrische componenten</a:t>
            </a:r>
          </a:p>
        </p:txBody>
      </p:sp>
    </p:spTree>
    <p:extLst>
      <p:ext uri="{BB962C8B-B14F-4D97-AF65-F5344CB8AC3E}">
        <p14:creationId xmlns:p14="http://schemas.microsoft.com/office/powerpoint/2010/main" val="4070901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F6E380-C8EC-418E-9E88-E98D84126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Het Prototype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AC890E6-ECAC-42B7-86C6-16CFE0C7A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Code</a:t>
            </a:r>
          </a:p>
          <a:p>
            <a:r>
              <a:rPr lang="nl-NL" dirty="0"/>
              <a:t>problemen</a:t>
            </a:r>
          </a:p>
        </p:txBody>
      </p:sp>
    </p:spTree>
    <p:extLst>
      <p:ext uri="{BB962C8B-B14F-4D97-AF65-F5344CB8AC3E}">
        <p14:creationId xmlns:p14="http://schemas.microsoft.com/office/powerpoint/2010/main" val="4139261951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213A3B"/>
      </a:dk2>
      <a:lt2>
        <a:srgbClr val="E8E7E2"/>
      </a:lt2>
      <a:accent1>
        <a:srgbClr val="4D5FC3"/>
      </a:accent1>
      <a:accent2>
        <a:srgbClr val="3B7FB1"/>
      </a:accent2>
      <a:accent3>
        <a:srgbClr val="46B2B3"/>
      </a:accent3>
      <a:accent4>
        <a:srgbClr val="3BB181"/>
      </a:accent4>
      <a:accent5>
        <a:srgbClr val="49BA5D"/>
      </a:accent5>
      <a:accent6>
        <a:srgbClr val="57B13B"/>
      </a:accent6>
      <a:hlink>
        <a:srgbClr val="319453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83</Words>
  <Application>Microsoft Office PowerPoint</Application>
  <PresentationFormat>Breedbeeld</PresentationFormat>
  <Paragraphs>38</Paragraphs>
  <Slides>11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Arial Nova Cond</vt:lpstr>
      <vt:lpstr>Impact</vt:lpstr>
      <vt:lpstr>TornVTI</vt:lpstr>
      <vt:lpstr>Robots  in een rampgebied</vt:lpstr>
      <vt:lpstr>Inleiding</vt:lpstr>
      <vt:lpstr>inhoud</vt:lpstr>
      <vt:lpstr>Vooronderzoek</vt:lpstr>
      <vt:lpstr>Plan van Eisen </vt:lpstr>
      <vt:lpstr>Het idee</vt:lpstr>
      <vt:lpstr>Het ontwerp </vt:lpstr>
      <vt:lpstr>Het prototype</vt:lpstr>
      <vt:lpstr>Het Prototype</vt:lpstr>
      <vt:lpstr>Video parkour</vt:lpstr>
      <vt:lpstr>Einde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Robots  in een rampgebied</dc:title>
  <dc:creator>Guido Ruijs</dc:creator>
  <cp:lastModifiedBy>Guido Ruijs</cp:lastModifiedBy>
  <cp:revision>1</cp:revision>
  <dcterms:created xsi:type="dcterms:W3CDTF">2022-01-22T16:44:58Z</dcterms:created>
  <dcterms:modified xsi:type="dcterms:W3CDTF">2022-01-23T13:17:51Z</dcterms:modified>
</cp:coreProperties>
</file>

<file path=docProps/thumbnail.jpeg>
</file>